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4" roundtripDataSignature="AMtx7mj260e8F5pOR4kIOQv5SsJv2yxW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" name="Google Shape;4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7e4f8bf32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7e4f8bf3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7e4f8bf32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e7e4f8bf3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7e4f8bf32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7e4f8bf3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e7e4f8bf32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e7e4f8bf3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e7e4f8bf32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e7e4f8bf3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4" name="Google Shape;24;p1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5" name="Google Shape;2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2" name="Google Shape;3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702076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/>
          <p:nvPr>
            <p:ph type="ctrTitle"/>
          </p:nvPr>
        </p:nvSpPr>
        <p:spPr>
          <a:xfrm>
            <a:off x="1694688" y="1683194"/>
            <a:ext cx="9144000" cy="31905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None/>
            </a:pPr>
            <a:r>
              <a:rPr b="1" lang="es-AR" sz="40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AREA DE INVESTIGACION EDUCATIVA</a:t>
            </a:r>
            <a:br>
              <a:rPr b="1" lang="es-AR" sz="40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-AR" sz="40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CONVOCATORIA A PROYECTOS DE INVESTIGACIÓN 2021</a:t>
            </a:r>
            <a:br>
              <a:rPr b="1" lang="es-AR" sz="40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s-AR" sz="40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-AR" sz="4000">
                <a:solidFill>
                  <a:srgbClr val="00B0F0"/>
                </a:solidFill>
              </a:rPr>
              <a:t>El </a:t>
            </a:r>
            <a:r>
              <a:rPr b="1" lang="es-AR" sz="40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DISEÑO </a:t>
            </a:r>
            <a:r>
              <a:rPr b="1" lang="es-AR" sz="4000">
                <a:solidFill>
                  <a:srgbClr val="00B0F0"/>
                </a:solidFill>
              </a:rPr>
              <a:t>de la INVESTIGA</a:t>
            </a:r>
            <a:r>
              <a:rPr b="1" lang="es-AR" sz="40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CIÓN</a:t>
            </a:r>
            <a:br>
              <a:rPr b="1" lang="es-AR" sz="40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s-AR" sz="40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-AR" sz="3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9 de agosto de 2021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ge7e4f8bf32_0_22"/>
          <p:cNvPicPr preferRelativeResize="0"/>
          <p:nvPr/>
        </p:nvPicPr>
        <p:blipFill rotWithShape="1">
          <a:blip r:embed="rId3">
            <a:alphaModFix/>
          </a:blip>
          <a:srcRect b="6307" l="33910" r="0" t="18419"/>
          <a:stretch/>
        </p:blipFill>
        <p:spPr>
          <a:xfrm>
            <a:off x="0" y="0"/>
            <a:ext cx="6677251" cy="675347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ge7e4f8bf32_0_22"/>
          <p:cNvSpPr txBox="1"/>
          <p:nvPr/>
        </p:nvSpPr>
        <p:spPr>
          <a:xfrm>
            <a:off x="6677250" y="136650"/>
            <a:ext cx="5107200" cy="6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hablamos de proyecto de investigación nos referimos a un documento, una versión escrita y formal del diseño de una investigación, que responde a pautas, formatos y condiciones determinadas por un contexto institucional específico  (Marradi et. al., 2007).</a:t>
            </a:r>
            <a:endParaRPr sz="2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7e4f8bf32_0_16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/>
              <a:t>El proyecto de la investigación</a:t>
            </a:r>
            <a:endParaRPr/>
          </a:p>
        </p:txBody>
      </p:sp>
      <p:sp>
        <p:nvSpPr>
          <p:cNvPr id="69" name="Google Shape;69;ge7e4f8bf32_0_16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9908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50000"/>
              <a:buFont typeface="Calibri"/>
              <a:buChar char="-"/>
            </a:pPr>
            <a:r>
              <a:rPr lang="es-AR" sz="2400">
                <a:latin typeface="Calibri"/>
                <a:ea typeface="Calibri"/>
                <a:cs typeface="Calibri"/>
                <a:sym typeface="Calibri"/>
              </a:rPr>
              <a:t>El texto que producimos surge de y va a formar parte de una comunidad.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9908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50000"/>
              <a:buFont typeface="Calibri"/>
              <a:buChar char="-"/>
            </a:pPr>
            <a:r>
              <a:rPr lang="es-AR" sz="2400">
                <a:latin typeface="Calibri"/>
                <a:ea typeface="Calibri"/>
                <a:cs typeface="Calibri"/>
                <a:sym typeface="Calibri"/>
              </a:rPr>
              <a:t>El proyecto de investigación es un texto altamente reglado.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9908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50000"/>
              <a:buFont typeface="Calibri"/>
              <a:buChar char="-"/>
            </a:pPr>
            <a:r>
              <a:rPr lang="es-AR" sz="2400">
                <a:latin typeface="Calibri"/>
                <a:ea typeface="Calibri"/>
                <a:cs typeface="Calibri"/>
                <a:sym typeface="Calibri"/>
              </a:rPr>
              <a:t>Como todo texto, el proyecto de investigación presupone un/a destinatario/a.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ge7e4f8bf32_0_2"/>
          <p:cNvPicPr preferRelativeResize="0"/>
          <p:nvPr/>
        </p:nvPicPr>
        <p:blipFill rotWithShape="1">
          <a:blip r:embed="rId3">
            <a:alphaModFix/>
          </a:blip>
          <a:srcRect b="13110" l="0" r="0" t="8940"/>
          <a:stretch/>
        </p:blipFill>
        <p:spPr>
          <a:xfrm>
            <a:off x="2096775" y="694325"/>
            <a:ext cx="8846025" cy="49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ge7e4f8bf32_0_2"/>
          <p:cNvSpPr/>
          <p:nvPr/>
        </p:nvSpPr>
        <p:spPr>
          <a:xfrm>
            <a:off x="2306225" y="920400"/>
            <a:ext cx="4823100" cy="482400"/>
          </a:xfrm>
          <a:prstGeom prst="rect">
            <a:avLst/>
          </a:prstGeom>
          <a:solidFill>
            <a:srgbClr val="00B0F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e7e4f8bf32_0_2"/>
          <p:cNvSpPr/>
          <p:nvPr/>
        </p:nvSpPr>
        <p:spPr>
          <a:xfrm>
            <a:off x="3753200" y="1478100"/>
            <a:ext cx="2110200" cy="376800"/>
          </a:xfrm>
          <a:prstGeom prst="rect">
            <a:avLst/>
          </a:prstGeom>
          <a:solidFill>
            <a:srgbClr val="00B0F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ge7e4f8bf32_0_2"/>
          <p:cNvPicPr preferRelativeResize="0"/>
          <p:nvPr/>
        </p:nvPicPr>
        <p:blipFill>
          <a:blip r:embed="rId4">
            <a:alphaModFix amt="54000"/>
          </a:blip>
          <a:stretch>
            <a:fillRect/>
          </a:stretch>
        </p:blipFill>
        <p:spPr>
          <a:xfrm>
            <a:off x="8607275" y="1661175"/>
            <a:ext cx="957100" cy="9571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ge7e4f8bf32_0_2"/>
          <p:cNvSpPr txBox="1"/>
          <p:nvPr/>
        </p:nvSpPr>
        <p:spPr>
          <a:xfrm>
            <a:off x="2378325" y="961500"/>
            <a:ext cx="463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/>
              <a:t>¿Dónde estamos?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7e4f8bf32_0_29"/>
          <p:cNvSpPr txBox="1"/>
          <p:nvPr/>
        </p:nvSpPr>
        <p:spPr>
          <a:xfrm>
            <a:off x="1431000" y="2804475"/>
            <a:ext cx="9330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ge7e4f8bf32_0_29"/>
          <p:cNvSpPr txBox="1"/>
          <p:nvPr>
            <p:ph type="title"/>
          </p:nvPr>
        </p:nvSpPr>
        <p:spPr>
          <a:xfrm>
            <a:off x="839800" y="457200"/>
            <a:ext cx="3932100" cy="2971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/>
              <a:t>Preguntas y dimensiones del problema de investigación</a:t>
            </a:r>
            <a:endParaRPr/>
          </a:p>
        </p:txBody>
      </p:sp>
      <p:sp>
        <p:nvSpPr>
          <p:cNvPr id="85" name="Google Shape;85;ge7e4f8bf32_0_29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s-AR" sz="2400">
                <a:latin typeface="Calibri"/>
                <a:ea typeface="Calibri"/>
                <a:cs typeface="Calibri"/>
                <a:sym typeface="Calibri"/>
              </a:rPr>
              <a:t>Estas preguntas permiten describir y delinear las diferentes dimensiones del objeto a abordar. Cada pregunta desagregada alude a una dimensión o aspecto de los conceptos contenidos en el problema y que luego constituirán las dimensiones de análisis del objeto de investigación.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ge7e4f8bf32_0_8"/>
          <p:cNvPicPr preferRelativeResize="0"/>
          <p:nvPr/>
        </p:nvPicPr>
        <p:blipFill rotWithShape="1">
          <a:blip r:embed="rId3">
            <a:alphaModFix/>
          </a:blip>
          <a:srcRect b="6751" l="0" r="0" t="0"/>
          <a:stretch/>
        </p:blipFill>
        <p:spPr>
          <a:xfrm>
            <a:off x="6171375" y="1078925"/>
            <a:ext cx="6012274" cy="350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e7e4f8bf32_0_8"/>
          <p:cNvPicPr preferRelativeResize="0"/>
          <p:nvPr/>
        </p:nvPicPr>
        <p:blipFill rotWithShape="1">
          <a:blip r:embed="rId4">
            <a:alphaModFix/>
          </a:blip>
          <a:srcRect b="6751" l="0" r="0" t="0"/>
          <a:stretch/>
        </p:blipFill>
        <p:spPr>
          <a:xfrm>
            <a:off x="159100" y="1078925"/>
            <a:ext cx="6012274" cy="35041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e7e4f8bf32_0_8"/>
          <p:cNvSpPr txBox="1"/>
          <p:nvPr/>
        </p:nvSpPr>
        <p:spPr>
          <a:xfrm>
            <a:off x="1447100" y="3799250"/>
            <a:ext cx="125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>
                <a:solidFill>
                  <a:schemeClr val="lt1"/>
                </a:solidFill>
              </a:rPr>
              <a:t>Evaluador/a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93" name="Google Shape;93;ge7e4f8bf32_0_8"/>
          <p:cNvSpPr txBox="1"/>
          <p:nvPr/>
        </p:nvSpPr>
        <p:spPr>
          <a:xfrm>
            <a:off x="9556100" y="3738975"/>
            <a:ext cx="158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>
                <a:solidFill>
                  <a:schemeClr val="lt1"/>
                </a:solidFill>
              </a:rPr>
              <a:t>Aspirante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2020-01-20T17:17:48Z</dcterms:created>
  <dc:creator>ME</dc:creator>
</cp:coreProperties>
</file>